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346" r:id="rId2"/>
    <p:sldId id="347" r:id="rId3"/>
  </p:sldIdLst>
  <p:sldSz cx="9144000" cy="6858000" type="screen4x3"/>
  <p:notesSz cx="7023100" cy="93091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4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559"/>
    <a:srgbClr val="FF4D00"/>
    <a:srgbClr val="585858"/>
    <a:srgbClr val="FA8A2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98390-4F16-4F2F-9CBA-F7C3ECFD3195}" v="49" dt="2020-10-18T23:05:09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8"/>
    <p:restoredTop sz="94662"/>
  </p:normalViewPr>
  <p:slideViewPr>
    <p:cSldViewPr snapToGrid="0" snapToObjects="1" showGuides="1">
      <p:cViewPr varScale="1">
        <p:scale>
          <a:sx n="108" d="100"/>
          <a:sy n="108" d="100"/>
        </p:scale>
        <p:origin x="2178" y="78"/>
      </p:cViewPr>
      <p:guideLst>
        <p:guide orient="horz" pos="664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tags" Target="tags/tag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Ann Froman" userId="6aee86f5678d1556" providerId="LiveId" clId="{5B198390-4F16-4F2F-9CBA-F7C3ECFD3195}"/>
    <pc:docChg chg="custSel addSld modSld">
      <pc:chgData name="Jo Ann Froman" userId="6aee86f5678d1556" providerId="LiveId" clId="{5B198390-4F16-4F2F-9CBA-F7C3ECFD3195}" dt="2020-10-18T23:05:04.692" v="78" actId="1076"/>
      <pc:docMkLst>
        <pc:docMk/>
      </pc:docMkLst>
      <pc:sldChg chg="addSp modSp mod">
        <pc:chgData name="Jo Ann Froman" userId="6aee86f5678d1556" providerId="LiveId" clId="{5B198390-4F16-4F2F-9CBA-F7C3ECFD3195}" dt="2020-10-18T23:00:46.070" v="51" actId="20577"/>
        <pc:sldMkLst>
          <pc:docMk/>
          <pc:sldMk cId="2418895491" sldId="346"/>
        </pc:sldMkLst>
        <pc:spChg chg="add mod">
          <ac:chgData name="Jo Ann Froman" userId="6aee86f5678d1556" providerId="LiveId" clId="{5B198390-4F16-4F2F-9CBA-F7C3ECFD3195}" dt="2020-10-18T23:00:46.070" v="51" actId="20577"/>
          <ac:spMkLst>
            <pc:docMk/>
            <pc:sldMk cId="2418895491" sldId="346"/>
            <ac:spMk id="7" creationId="{1CCC49E8-1BB7-4A98-8E9A-BCD302BE0C2D}"/>
          </ac:spMkLst>
        </pc:spChg>
      </pc:sldChg>
      <pc:sldChg chg="addSp delSp modSp new mod">
        <pc:chgData name="Jo Ann Froman" userId="6aee86f5678d1556" providerId="LiveId" clId="{5B198390-4F16-4F2F-9CBA-F7C3ECFD3195}" dt="2020-10-18T23:05:04.692" v="78" actId="1076"/>
        <pc:sldMkLst>
          <pc:docMk/>
          <pc:sldMk cId="3101384808" sldId="347"/>
        </pc:sldMkLst>
        <pc:spChg chg="mod">
          <ac:chgData name="Jo Ann Froman" userId="6aee86f5678d1556" providerId="LiveId" clId="{5B198390-4F16-4F2F-9CBA-F7C3ECFD3195}" dt="2020-10-18T23:01:09.174" v="59" actId="20577"/>
          <ac:spMkLst>
            <pc:docMk/>
            <pc:sldMk cId="3101384808" sldId="347"/>
            <ac:spMk id="2" creationId="{0C4BE989-687C-4959-9958-F5A68CB273F5}"/>
          </ac:spMkLst>
        </pc:spChg>
        <pc:spChg chg="del">
          <ac:chgData name="Jo Ann Froman" userId="6aee86f5678d1556" providerId="LiveId" clId="{5B198390-4F16-4F2F-9CBA-F7C3ECFD3195}" dt="2020-10-18T23:01:48.248" v="60"/>
          <ac:spMkLst>
            <pc:docMk/>
            <pc:sldMk cId="3101384808" sldId="347"/>
            <ac:spMk id="3" creationId="{55BD5CCC-2AD7-44CF-94CF-839D92F05F4F}"/>
          </ac:spMkLst>
        </pc:spChg>
        <pc:picChg chg="add mod">
          <ac:chgData name="Jo Ann Froman" userId="6aee86f5678d1556" providerId="LiveId" clId="{5B198390-4F16-4F2F-9CBA-F7C3ECFD3195}" dt="2020-10-18T23:03:25.118" v="74" actId="14100"/>
          <ac:picMkLst>
            <pc:docMk/>
            <pc:sldMk cId="3101384808" sldId="347"/>
            <ac:picMk id="5" creationId="{88A922F4-778F-43FB-8FD3-C39C164E882E}"/>
          </ac:picMkLst>
        </pc:picChg>
        <pc:picChg chg="add mod">
          <ac:chgData name="Jo Ann Froman" userId="6aee86f5678d1556" providerId="LiveId" clId="{5B198390-4F16-4F2F-9CBA-F7C3ECFD3195}" dt="2020-10-18T23:03:14.854" v="71" actId="14100"/>
          <ac:picMkLst>
            <pc:docMk/>
            <pc:sldMk cId="3101384808" sldId="347"/>
            <ac:picMk id="6" creationId="{20765515-8CE6-42C8-9D3E-134E56ED301D}"/>
          </ac:picMkLst>
        </pc:picChg>
        <pc:picChg chg="add mod">
          <ac:chgData name="Jo Ann Froman" userId="6aee86f5678d1556" providerId="LiveId" clId="{5B198390-4F16-4F2F-9CBA-F7C3ECFD3195}" dt="2020-10-18T23:05:04.692" v="78" actId="1076"/>
          <ac:picMkLst>
            <pc:docMk/>
            <pc:sldMk cId="3101384808" sldId="347"/>
            <ac:picMk id="8" creationId="{160F6366-DBE0-4C5A-A7B2-4436641C43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70E021B-542D-4702-8827-FF8AD6993562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340A489-9F43-4C9B-8AFD-7D569E4C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4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A489-9F43-4C9B-8AFD-7D569E4C91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3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480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480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480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142"/>
            <a:ext cx="8229600" cy="8609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480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480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480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480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480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419A07-45C9-2B4F-81CA-115A93AC7806}"/>
              </a:ext>
            </a:extLst>
          </p:cNvPr>
          <p:cNvSpPr txBox="1"/>
          <p:nvPr userDrawn="1"/>
        </p:nvSpPr>
        <p:spPr>
          <a:xfrm>
            <a:off x="5173579" y="5261811"/>
            <a:ext cx="3826042" cy="1283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480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480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5480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8985"/>
            <a:ext cx="9152698" cy="217714"/>
          </a:xfrm>
          <a:prstGeom prst="rect">
            <a:avLst/>
          </a:prstGeom>
        </p:spPr>
      </p:pic>
      <p:pic>
        <p:nvPicPr>
          <p:cNvPr id="10" name="Picture 2" descr="\\MSAD\ROOT\NA\NY\USERS\dinht\Desktop\astdny\Templates and Chapter Logos\New York City 300 dpi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5781675"/>
            <a:ext cx="2100263" cy="585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642100"/>
            <a:ext cx="2133600" cy="206375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34A968B-753C-4BD4-87D2-3ADA3A0F00DA}" type="datetime1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642100"/>
            <a:ext cx="2895600" cy="20637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642100"/>
            <a:ext cx="2133600" cy="20637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B081DC0-A29C-D24A-BA84-6E18D8D6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6555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3200" kern="1200">
          <a:solidFill>
            <a:srgbClr val="5655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800" kern="1200">
          <a:solidFill>
            <a:srgbClr val="5655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400" kern="1200">
          <a:solidFill>
            <a:srgbClr val="5655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000" kern="1200">
          <a:solidFill>
            <a:srgbClr val="5655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000" kern="1200">
          <a:solidFill>
            <a:srgbClr val="5655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rosssquire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Patricia%20Romboletti" TargetMode="External"/><Relationship Id="rId5" Type="http://schemas.openxmlformats.org/officeDocument/2006/relationships/image" Target="../media/image4.emf"/><Relationship Id="rId4" Type="http://schemas.openxmlformats.org/officeDocument/2006/relationships/hyperlink" Target="https://www.linkedin.com/in/margaretclarks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F903E-60D9-8D49-A8AD-5E666A77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4" y="262075"/>
            <a:ext cx="2779294" cy="7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96B101-7C31-5C47-A561-21588159E604}"/>
              </a:ext>
            </a:extLst>
          </p:cNvPr>
          <p:cNvSpPr/>
          <p:nvPr/>
        </p:nvSpPr>
        <p:spPr>
          <a:xfrm>
            <a:off x="1425314" y="2667517"/>
            <a:ext cx="4368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4D00"/>
                </a:solidFill>
              </a:rPr>
              <a:t>It was a pleasure to be with you all!</a:t>
            </a:r>
          </a:p>
          <a:p>
            <a:r>
              <a:rPr lang="en-US" dirty="0">
                <a:solidFill>
                  <a:srgbClr val="FF4D00"/>
                </a:solidFill>
              </a:rPr>
              <a:t>Best wishes as you continue your journey!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7860E-8F7B-F54C-B4F5-EEEB7BE44700}"/>
              </a:ext>
            </a:extLst>
          </p:cNvPr>
          <p:cNvSpPr/>
          <p:nvPr/>
        </p:nvSpPr>
        <p:spPr>
          <a:xfrm>
            <a:off x="2154537" y="3676024"/>
            <a:ext cx="2660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56555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linkedin.com/in/margaretclarkson</a:t>
            </a:r>
            <a:endParaRPr lang="en-US" sz="1400" dirty="0">
              <a:solidFill>
                <a:srgbClr val="5655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15796-F3F6-DD41-B6FF-F53E902CF630}"/>
              </a:ext>
            </a:extLst>
          </p:cNvPr>
          <p:cNvSpPr/>
          <p:nvPr/>
        </p:nvSpPr>
        <p:spPr>
          <a:xfrm>
            <a:off x="263085" y="177605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Pivoting During a Pandemic:</a:t>
            </a:r>
          </a:p>
          <a:p>
            <a:r>
              <a:rPr lang="en-US" sz="2000" dirty="0"/>
              <a:t>Stories of Adaptability and Tips</a:t>
            </a:r>
          </a:p>
        </p:txBody>
      </p:sp>
      <p:pic>
        <p:nvPicPr>
          <p:cNvPr id="10" name="Picture 9" descr="element-bg.eps">
            <a:extLst>
              <a:ext uri="{FF2B5EF4-FFF2-40B4-BE49-F238E27FC236}">
                <a16:creationId xmlns:a16="http://schemas.microsoft.com/office/drawing/2014/main" id="{1E5AA0EC-B756-604A-A485-8EB4CFF66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151"/>
            <a:ext cx="9156009" cy="2303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9FCA9A-F8E3-7340-B670-7FF3ECDFF8D9}"/>
              </a:ext>
            </a:extLst>
          </p:cNvPr>
          <p:cNvSpPr/>
          <p:nvPr/>
        </p:nvSpPr>
        <p:spPr>
          <a:xfrm>
            <a:off x="1961828" y="3405070"/>
            <a:ext cx="326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4D00"/>
                </a:solidFill>
              </a:rPr>
              <a:t>-- Margaret Clarkson, MBA, PMP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5E6ECA-0239-5D4C-A378-7109FE376C7D}"/>
              </a:ext>
            </a:extLst>
          </p:cNvPr>
          <p:cNvSpPr/>
          <p:nvPr/>
        </p:nvSpPr>
        <p:spPr>
          <a:xfrm>
            <a:off x="1111952" y="5746310"/>
            <a:ext cx="629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56555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Patricia Romboletti</a:t>
            </a:r>
            <a:r>
              <a:rPr lang="en-US" sz="1600" dirty="0">
                <a:solidFill>
                  <a:srgbClr val="565559"/>
                </a:solidFill>
              </a:rPr>
              <a:t> </a:t>
            </a:r>
            <a:r>
              <a:rPr lang="en-US" sz="1600" dirty="0">
                <a:solidFill>
                  <a:srgbClr val="FF4D00"/>
                </a:solidFill>
              </a:rPr>
              <a:t>– Thursday nights Pat has a zoom for job seekers of all</a:t>
            </a:r>
          </a:p>
          <a:p>
            <a:r>
              <a:rPr lang="en-US" sz="1600" dirty="0">
                <a:solidFill>
                  <a:srgbClr val="FF4D00"/>
                </a:solidFill>
              </a:rPr>
              <a:t>professions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A856A-5B70-FD4C-BDFE-63EEACB3AB54}"/>
              </a:ext>
            </a:extLst>
          </p:cNvPr>
          <p:cNvSpPr/>
          <p:nvPr/>
        </p:nvSpPr>
        <p:spPr>
          <a:xfrm>
            <a:off x="372308" y="4671928"/>
            <a:ext cx="797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4D00"/>
                </a:solidFill>
              </a:rPr>
              <a:t>Highlighted Resources: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3314E8-C1A3-C948-B31B-6DCC51ED2F2F}"/>
              </a:ext>
            </a:extLst>
          </p:cNvPr>
          <p:cNvSpPr/>
          <p:nvPr/>
        </p:nvSpPr>
        <p:spPr>
          <a:xfrm>
            <a:off x="1111952" y="5095798"/>
            <a:ext cx="707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6555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Ross Squire (of Knowledge Staff)</a:t>
            </a:r>
            <a:r>
              <a:rPr lang="en-US" sz="1600" dirty="0">
                <a:solidFill>
                  <a:srgbClr val="565559"/>
                </a:solidFill>
              </a:rPr>
              <a:t> </a:t>
            </a:r>
            <a:r>
              <a:rPr lang="en-US" sz="1600" dirty="0">
                <a:solidFill>
                  <a:srgbClr val="FF4D00"/>
                </a:solidFill>
              </a:rPr>
              <a:t>– Tuesday nights Ross has a zoom for talent development job seekers (tell him I referred you)</a:t>
            </a:r>
          </a:p>
        </p:txBody>
      </p:sp>
      <p:pic>
        <p:nvPicPr>
          <p:cNvPr id="17" name="Picture 16" descr="Margaret Clarkson, MBA, PMP">
            <a:extLst>
              <a:ext uri="{FF2B5EF4-FFF2-40B4-BE49-F238E27FC236}">
                <a16:creationId xmlns:a16="http://schemas.microsoft.com/office/drawing/2014/main" id="{B1DAF270-B679-CA44-89A5-762CA15CB4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540" y="2407169"/>
            <a:ext cx="1679350" cy="167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CC49E8-1BB7-4A98-8E9A-BCD302BE0C2D}"/>
              </a:ext>
            </a:extLst>
          </p:cNvPr>
          <p:cNvSpPr txBox="1"/>
          <p:nvPr/>
        </p:nvSpPr>
        <p:spPr>
          <a:xfrm>
            <a:off x="4376691" y="470517"/>
            <a:ext cx="3539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“Proceed as if success is inevitable.”</a:t>
            </a:r>
          </a:p>
          <a:p>
            <a:r>
              <a:rPr lang="en-US" dirty="0"/>
              <a:t>-Anonymous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89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E989-687C-4959-9958-F5A68CB2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A922F4-778F-43FB-8FD3-C39C164E8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88174" y="1198485"/>
            <a:ext cx="3854343" cy="42790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EB90C-3BAB-4F2C-A172-3BB22C92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65515-8CE6-42C8-9D3E-134E56ED3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703" y="1198485"/>
            <a:ext cx="3074002" cy="4279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F6366-DBE0-4C5A-A7B2-4436641C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06" y="5748292"/>
            <a:ext cx="2779294" cy="7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384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17358</TotalTime>
  <Words>99</Words>
  <Application>Microsoft Office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PowerPoint Presentation</vt:lpstr>
      <vt:lpstr>Books</vt:lpstr>
    </vt:vector>
  </TitlesOfParts>
  <Company>ASTD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 Levy</dc:creator>
  <cp:lastModifiedBy>Jo Ann Froman</cp:lastModifiedBy>
  <cp:revision>237</cp:revision>
  <cp:lastPrinted>2017-12-05T20:45:39Z</cp:lastPrinted>
  <dcterms:created xsi:type="dcterms:W3CDTF">2014-06-25T14:21:04Z</dcterms:created>
  <dcterms:modified xsi:type="dcterms:W3CDTF">2020-10-18T23:05:16Z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C132D163-F847-4E3D-A476-CCA77DFD1683</vt:lpwstr>
  </property>
  <property fmtid="{D5CDD505-2E9C-101B-9397-08002B2CF9AE}" pid="3" name="ArticulatePath">
    <vt:lpwstr>https://d.docs.live.net/6aee86f5678d1556/Documents/ATD resources/ATD Sarasota GIG/2020 Events/ATD FL Links from Margaret Clarkson (1)</vt:lpwstr>
  </property>
</Properties>
</file>